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60" r:id="rId6"/>
    <p:sldId id="259" r:id="rId7"/>
    <p:sldId id="263" r:id="rId8"/>
    <p:sldId id="264" r:id="rId9"/>
    <p:sldId id="265" r:id="rId10"/>
    <p:sldId id="266" r:id="rId11"/>
    <p:sldId id="277" r:id="rId12"/>
    <p:sldId id="268" r:id="rId13"/>
    <p:sldId id="269" r:id="rId14"/>
    <p:sldId id="270" r:id="rId15"/>
    <p:sldId id="271" r:id="rId16"/>
    <p:sldId id="272" r:id="rId17"/>
    <p:sldId id="273" r:id="rId18"/>
    <p:sldId id="274" r:id="rId19"/>
    <p:sldId id="275" r:id="rId20"/>
    <p:sldId id="276"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67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96"/>
      </p:cViewPr>
      <p:guideLst>
        <p:guide pos="7673"/>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8T09:43:58.34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1240 199,'889'-125,"207"51,-1024 78,-1 2,97 22,-54-7,368 79,-429-86,-29-9,-2 2,1 0,40 19,-62-26,1 1,-1-1,0 1,1 0,-1-1,0 1,1 0,-1 0,0 0,0 0,0 0,0 0,0 0,0 1,0-1,0 0,0 0,-1 1,1-1,0 1,0 1,-1-2,-1 0,1-1,0 1,-1-1,1 1,0 0,-1-1,1 1,-1-1,1 1,-1-1,1 0,-1 1,1-1,-1 1,0-1,1 0,-1 1,0-1,0 0,-33 8,-527 10,419-18,-2190-3,2324 3,0 0,0 1,1 0,-16 3,22-3,0-1,0 0,0 1,0-1,0 0,0 1,0-1,0 1,0 0,1-1,-1 1,0 0,0-1,1 1,-1 0,0 0,1 0,-1 0,1 0,-1 1,1 0,0-1,0 1,0-1,0 1,0-1,1 0,-1 1,1-1,-1 1,1-1,-1 0,1 1,0-1,0 0,0 1,0-1,-1 0,2 0,1 2,13 13,1 0,1-1,1 0,29 16,92 45,-42-31,2-4,2-4,2-5,1-5,200 27,-136-43,216-11,-144-4,-212 4,-8 1,-1-1,1-1,0-1,0 0,35-10,-32-1,-24 13,0-1,1 1,-1 0,0-1,0 1,0 0,1-1,-1 1,0 0,0-1,0 1,0 0,0-1,0 1,0-1,0 1,0 0,0-1,0 1,0-1,0 1,0 0,0-1,0 1,0 0,0-1,0 1,-1-1,-17-13,-7 4,1 1,-49-11,-70-8,-62-2,-1 10,-404 12,-412 106,446-1,310-48,151-37,256-33,114-25,773-178,190-35,-1146 246,2 3,-1 3,136 5,-180 4,-2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9316-5949-4A3D-892F-6D7F031F5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C084E6-100B-4A9D-A8F4-14A7D05E5A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9443C4-846E-4AF1-9B83-C8B14D2EB52D}"/>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B044A4E9-BE2C-4131-9465-52454C4396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6C7652-98ED-49BB-A570-6CB76A62F024}"/>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4058841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9F8C-3FCB-4A13-870C-41820F74502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7519E4-0E5B-47A3-9270-887F18ED70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7D88A9-8026-4DDD-AD17-C42FE1FA31EE}"/>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A01A6552-C17F-42C2-AE0B-08F199C7F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B4190-F584-4658-A274-6245FE1A0FE9}"/>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11433064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67177-2467-49BB-9EEE-7F971DDB77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053080-B31A-4B6D-8FC9-1E451F8CE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9A7941-FB6F-460D-9D1A-58A374DCD891}"/>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38676B4D-B365-4B2A-8569-0514D1CB2B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53A35-CC92-4323-A5B5-8F30ABE8FDFF}"/>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39349745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3857-79E7-41BD-BBD6-7571F097FB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8A06ED-4BFB-4062-892C-545299ED4B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92F8AE-E0F8-42FA-A2A4-E1B1263AD222}"/>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71F278F5-C7E5-416A-AE25-C614BCD247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B18324-0C12-4915-9F0F-CAC4A0ED2293}"/>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494134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3FB08-52C8-4CEE-836D-DA4E5436E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0D1044-E3C5-4B02-B148-CA4925551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BFB30-854A-423E-961F-5EFD545A6CDD}"/>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8BFAFB20-38C8-466F-8ACD-462F2B50C5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B22385-99E8-4589-B8BE-4B6F87775F91}"/>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2042436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C9E6-3E92-4D30-BD38-FB7200D36C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FE48DF-968D-4C05-82D2-C8909A515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3C7E3B-3245-4E3C-9597-9BE930615C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50B4C4-8109-41E0-B246-10756B8B4CF8}"/>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6" name="Footer Placeholder 5">
            <a:extLst>
              <a:ext uri="{FF2B5EF4-FFF2-40B4-BE49-F238E27FC236}">
                <a16:creationId xmlns:a16="http://schemas.microsoft.com/office/drawing/2014/main" id="{40EB5144-3674-485F-ADC7-707A3D6D37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127FC3-2F6B-4C80-94AF-0EFB5DB20BAF}"/>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34790373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1C64-DF6F-4212-B196-09115C36CA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69FEE1-62BA-4301-8BFB-4E0A39C7F4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5E91BA-39D7-4743-B203-CCA3CBBE7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3BE3B0-0FA0-4CD0-A274-AC3715FDD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76E2A-B21C-4554-818C-30838FC33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F68E17-D1B4-483D-8E19-A1CD2360A5A9}"/>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8" name="Footer Placeholder 7">
            <a:extLst>
              <a:ext uri="{FF2B5EF4-FFF2-40B4-BE49-F238E27FC236}">
                <a16:creationId xmlns:a16="http://schemas.microsoft.com/office/drawing/2014/main" id="{16E79521-BD4B-40DF-8A81-4D4F5424618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FD8146-B95C-4D87-99B5-B1E39972A48D}"/>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36735777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549F-77AA-4E56-8900-68DF6A564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A7EA70-F79C-4F94-939F-34CEFDB1B44F}"/>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4" name="Footer Placeholder 3">
            <a:extLst>
              <a:ext uri="{FF2B5EF4-FFF2-40B4-BE49-F238E27FC236}">
                <a16:creationId xmlns:a16="http://schemas.microsoft.com/office/drawing/2014/main" id="{7D6AB531-C753-4F26-AEB4-E3A80BE35A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B9FB52-6D0F-4B1B-9464-AAE1B4A084C0}"/>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27277726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C8810-AA0F-4E49-A79B-B7F710E3A604}"/>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3" name="Footer Placeholder 2">
            <a:extLst>
              <a:ext uri="{FF2B5EF4-FFF2-40B4-BE49-F238E27FC236}">
                <a16:creationId xmlns:a16="http://schemas.microsoft.com/office/drawing/2014/main" id="{1B9EE28A-4EFD-4321-B5E0-25D0161955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103A03-C283-4480-921B-1972929EDD30}"/>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2573305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25B5-2EDA-43C2-A49E-18F8681F9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1595A0-2F7A-4E0D-B95D-350F5DD1D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75808B-2698-456C-A77A-941D203C1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0EC20-B861-4B63-83BA-1413B81C505E}"/>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6" name="Footer Placeholder 5">
            <a:extLst>
              <a:ext uri="{FF2B5EF4-FFF2-40B4-BE49-F238E27FC236}">
                <a16:creationId xmlns:a16="http://schemas.microsoft.com/office/drawing/2014/main" id="{D8425E91-C30D-413A-A00F-FD27124A64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D5914F-A179-49D6-B1D6-4ECD59088DA2}"/>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41256192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61AD-985F-4CE2-AAD6-924E10FB1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0BF0E6-4DF6-481C-8D2D-41E5BCB30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EE36FC-B023-42AF-A987-2765C4604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F340A-757B-47AF-AAE3-89EC134968DC}"/>
              </a:ext>
            </a:extLst>
          </p:cNvPr>
          <p:cNvSpPr>
            <a:spLocks noGrp="1"/>
          </p:cNvSpPr>
          <p:nvPr>
            <p:ph type="dt" sz="half" idx="10"/>
          </p:nvPr>
        </p:nvSpPr>
        <p:spPr/>
        <p:txBody>
          <a:bodyPr/>
          <a:lstStyle/>
          <a:p>
            <a:fld id="{FB39E914-339A-481B-A426-3CE4660375DB}" type="datetimeFigureOut">
              <a:rPr lang="en-IN" smtClean="0"/>
              <a:t>29-10-2021</a:t>
            </a:fld>
            <a:endParaRPr lang="en-IN"/>
          </a:p>
        </p:txBody>
      </p:sp>
      <p:sp>
        <p:nvSpPr>
          <p:cNvPr id="6" name="Footer Placeholder 5">
            <a:extLst>
              <a:ext uri="{FF2B5EF4-FFF2-40B4-BE49-F238E27FC236}">
                <a16:creationId xmlns:a16="http://schemas.microsoft.com/office/drawing/2014/main" id="{BA20922A-DF6C-45B0-A9CA-5942116081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EB85BD-45D0-4EB2-AB91-6BC90D0D5019}"/>
              </a:ext>
            </a:extLst>
          </p:cNvPr>
          <p:cNvSpPr>
            <a:spLocks noGrp="1"/>
          </p:cNvSpPr>
          <p:nvPr>
            <p:ph type="sldNum" sz="quarter" idx="12"/>
          </p:nvPr>
        </p:nvSpPr>
        <p:spPr/>
        <p:txBody>
          <a:bodyPr/>
          <a:lstStyle/>
          <a:p>
            <a:fld id="{EF3C619F-AFB9-4949-ACA0-0EECECC5BBF2}" type="slidenum">
              <a:rPr lang="en-IN" smtClean="0"/>
              <a:t>‹#›</a:t>
            </a:fld>
            <a:endParaRPr lang="en-IN"/>
          </a:p>
        </p:txBody>
      </p:sp>
    </p:spTree>
    <p:extLst>
      <p:ext uri="{BB962C8B-B14F-4D97-AF65-F5344CB8AC3E}">
        <p14:creationId xmlns:p14="http://schemas.microsoft.com/office/powerpoint/2010/main" val="15215139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DEF348-1403-49C0-B356-6047E56153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63F8FA-AD78-411B-A538-5FCBC4803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6A4AE4-B560-44CB-9717-6A6363F2AA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9E914-339A-481B-A426-3CE4660375DB}" type="datetimeFigureOut">
              <a:rPr lang="en-IN" smtClean="0"/>
              <a:t>29-10-2021</a:t>
            </a:fld>
            <a:endParaRPr lang="en-IN"/>
          </a:p>
        </p:txBody>
      </p:sp>
      <p:sp>
        <p:nvSpPr>
          <p:cNvPr id="5" name="Footer Placeholder 4">
            <a:extLst>
              <a:ext uri="{FF2B5EF4-FFF2-40B4-BE49-F238E27FC236}">
                <a16:creationId xmlns:a16="http://schemas.microsoft.com/office/drawing/2014/main" id="{CB682954-7263-426B-BB47-59BEC31B6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880974-ADC3-44D1-B305-62B9A76ED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C619F-AFB9-4949-ACA0-0EECECC5BBF2}" type="slidenum">
              <a:rPr lang="en-IN" smtClean="0"/>
              <a:t>‹#›</a:t>
            </a:fld>
            <a:endParaRPr lang="en-IN"/>
          </a:p>
        </p:txBody>
      </p:sp>
    </p:spTree>
    <p:extLst>
      <p:ext uri="{BB962C8B-B14F-4D97-AF65-F5344CB8AC3E}">
        <p14:creationId xmlns:p14="http://schemas.microsoft.com/office/powerpoint/2010/main" val="3001475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4885D6-5ED8-4098-8199-F1E85AD8AC46}"/>
              </a:ext>
            </a:extLst>
          </p:cNvPr>
          <p:cNvSpPr txBox="1"/>
          <p:nvPr/>
        </p:nvSpPr>
        <p:spPr>
          <a:xfrm>
            <a:off x="1039092" y="355107"/>
            <a:ext cx="10196944" cy="769441"/>
          </a:xfrm>
          <a:prstGeom prst="rect">
            <a:avLst/>
          </a:prstGeom>
          <a:noFill/>
        </p:spPr>
        <p:txBody>
          <a:bodyPr wrap="square" rtlCol="0">
            <a:spAutoFit/>
          </a:bodyPr>
          <a:lstStyle/>
          <a:p>
            <a:pPr algn="ctr"/>
            <a:r>
              <a:rPr lang="en-US" sz="4400" b="1" u="sng" dirty="0">
                <a:solidFill>
                  <a:srgbClr val="8E0000"/>
                </a:solidFill>
                <a:latin typeface="Algerian" panose="04020705040A02060702" pitchFamily="82" charset="0"/>
                <a:cs typeface="Arial" panose="020B0604020202020204" pitchFamily="34" charset="0"/>
              </a:rPr>
              <a:t>Placement Management System</a:t>
            </a:r>
            <a:endParaRPr lang="en-IN" sz="4400" b="1" u="sng" dirty="0">
              <a:solidFill>
                <a:srgbClr val="8E0000"/>
              </a:solidFill>
              <a:latin typeface="Algerian" panose="04020705040A02060702" pitchFamily="82" charset="0"/>
              <a:cs typeface="Arial" panose="020B0604020202020204" pitchFamily="34" charset="0"/>
            </a:endParaRPr>
          </a:p>
        </p:txBody>
      </p:sp>
      <p:sp>
        <p:nvSpPr>
          <p:cNvPr id="5" name="TextBox 4">
            <a:extLst>
              <a:ext uri="{FF2B5EF4-FFF2-40B4-BE49-F238E27FC236}">
                <a16:creationId xmlns:a16="http://schemas.microsoft.com/office/drawing/2014/main" id="{926E2738-F25D-4662-8588-ABD488DFBBE4}"/>
              </a:ext>
            </a:extLst>
          </p:cNvPr>
          <p:cNvSpPr txBox="1"/>
          <p:nvPr/>
        </p:nvSpPr>
        <p:spPr>
          <a:xfrm>
            <a:off x="193965" y="1791477"/>
            <a:ext cx="6165272" cy="4785926"/>
          </a:xfrm>
          <a:prstGeom prst="rect">
            <a:avLst/>
          </a:prstGeom>
          <a:noFill/>
        </p:spPr>
        <p:txBody>
          <a:bodyPr wrap="square" rtlCol="0">
            <a:spAutoFit/>
          </a:bodyPr>
          <a:lstStyle/>
          <a:p>
            <a:r>
              <a:rPr lang="en-US" dirty="0">
                <a:solidFill>
                  <a:srgbClr val="0070C0"/>
                </a:solidFill>
                <a:latin typeface="Georgia" panose="02040502050405020303" pitchFamily="18" charset="0"/>
                <a:cs typeface="Arial" panose="020B0604020202020204" pitchFamily="34" charset="0"/>
              </a:rPr>
              <a:t>     </a:t>
            </a:r>
            <a:r>
              <a:rPr lang="en-US" sz="2000" b="1" u="sng" dirty="0">
                <a:solidFill>
                  <a:srgbClr val="0070C0"/>
                </a:solidFill>
                <a:latin typeface="Georgia" panose="02040502050405020303" pitchFamily="18" charset="0"/>
                <a:cs typeface="Arial" panose="020B0604020202020204" pitchFamily="34" charset="0"/>
              </a:rPr>
              <a:t>Present &amp; Designed By :</a:t>
            </a:r>
          </a:p>
          <a:p>
            <a:endParaRPr lang="en-US" u="sng" dirty="0">
              <a:solidFill>
                <a:srgbClr val="0070C0"/>
              </a:solidFill>
              <a:latin typeface="Georgia" panose="02040502050405020303" pitchFamily="18" charset="0"/>
              <a:cs typeface="Arial" panose="020B0604020202020204" pitchFamily="34" charset="0"/>
            </a:endParaRPr>
          </a:p>
          <a:p>
            <a:pPr>
              <a:lnSpc>
                <a:spcPct val="150000"/>
              </a:lnSpc>
            </a:pPr>
            <a:r>
              <a:rPr lang="en-US" b="1" dirty="0">
                <a:solidFill>
                  <a:srgbClr val="0070C0"/>
                </a:solidFill>
                <a:effectLst/>
                <a:latin typeface="Georgia" panose="02040502050405020303" pitchFamily="18" charset="0"/>
                <a:ea typeface="Times New Roman" panose="02020603050405020304" pitchFamily="18" charset="0"/>
                <a:cs typeface="Arial" panose="020B0604020202020204" pitchFamily="34" charset="0"/>
              </a:rPr>
              <a:t>               </a:t>
            </a:r>
            <a:r>
              <a:rPr lang="en-US" b="1" dirty="0">
                <a:solidFill>
                  <a:srgbClr val="001F5F"/>
                </a:solidFill>
                <a:effectLst/>
                <a:latin typeface="Georgia" panose="02040502050405020303" pitchFamily="18" charset="0"/>
                <a:ea typeface="Times New Roman" panose="02020603050405020304" pitchFamily="18" charset="0"/>
              </a:rPr>
              <a:t>Gunjan </a:t>
            </a:r>
            <a:r>
              <a:rPr lang="en-US" b="1" dirty="0" err="1">
                <a:solidFill>
                  <a:srgbClr val="001F5F"/>
                </a:solidFill>
                <a:effectLst/>
                <a:latin typeface="Georgia" panose="02040502050405020303" pitchFamily="18" charset="0"/>
                <a:ea typeface="Times New Roman" panose="02020603050405020304" pitchFamily="18" charset="0"/>
              </a:rPr>
              <a:t>Balpande</a:t>
            </a:r>
            <a:endParaRPr lang="en-IN" dirty="0">
              <a:latin typeface="Georgia" panose="02040502050405020303" pitchFamily="18" charset="0"/>
              <a:ea typeface="Times New Roman" panose="02020603050405020304" pitchFamily="18" charset="0"/>
            </a:endParaRPr>
          </a:p>
          <a:p>
            <a:pPr>
              <a:lnSpc>
                <a:spcPct val="150000"/>
              </a:lnSpc>
            </a:pPr>
            <a:r>
              <a:rPr lang="en-US" b="1" dirty="0">
                <a:solidFill>
                  <a:srgbClr val="001F5F"/>
                </a:solidFill>
                <a:effectLst/>
                <a:latin typeface="Georgia" panose="02040502050405020303" pitchFamily="18" charset="0"/>
                <a:ea typeface="Times New Roman" panose="02020603050405020304" pitchFamily="18" charset="0"/>
              </a:rPr>
              <a:t>               Dhanshree Lokhande</a:t>
            </a:r>
            <a:endParaRPr lang="en-IN" dirty="0">
              <a:latin typeface="Georgia" panose="02040502050405020303" pitchFamily="18" charset="0"/>
              <a:ea typeface="Times New Roman" panose="02020603050405020304" pitchFamily="18" charset="0"/>
            </a:endParaRPr>
          </a:p>
          <a:p>
            <a:pPr>
              <a:lnSpc>
                <a:spcPct val="150000"/>
              </a:lnSpc>
            </a:pPr>
            <a:r>
              <a:rPr lang="en-US" b="1" dirty="0">
                <a:solidFill>
                  <a:srgbClr val="001F5F"/>
                </a:solidFill>
                <a:effectLst/>
                <a:latin typeface="Georgia" panose="02040502050405020303" pitchFamily="18" charset="0"/>
                <a:ea typeface="Times New Roman" panose="02020603050405020304" pitchFamily="18" charset="0"/>
              </a:rPr>
              <a:t>               </a:t>
            </a:r>
            <a:r>
              <a:rPr lang="en-US" b="1" dirty="0" err="1">
                <a:solidFill>
                  <a:srgbClr val="001F5F"/>
                </a:solidFill>
                <a:effectLst/>
                <a:latin typeface="Georgia" panose="02040502050405020303" pitchFamily="18" charset="0"/>
                <a:ea typeface="Times New Roman" panose="02020603050405020304" pitchFamily="18" charset="0"/>
              </a:rPr>
              <a:t>Harshada</a:t>
            </a:r>
            <a:r>
              <a:rPr lang="en-US" b="1" dirty="0">
                <a:solidFill>
                  <a:srgbClr val="001F5F"/>
                </a:solidFill>
                <a:effectLst/>
                <a:latin typeface="Georgia" panose="02040502050405020303" pitchFamily="18" charset="0"/>
                <a:ea typeface="Times New Roman" panose="02020603050405020304" pitchFamily="18" charset="0"/>
              </a:rPr>
              <a:t> </a:t>
            </a:r>
            <a:r>
              <a:rPr lang="en-US" b="1" dirty="0" err="1">
                <a:solidFill>
                  <a:srgbClr val="001F5F"/>
                </a:solidFill>
                <a:effectLst/>
                <a:latin typeface="Georgia" panose="02040502050405020303" pitchFamily="18" charset="0"/>
                <a:ea typeface="Times New Roman" panose="02020603050405020304" pitchFamily="18" charset="0"/>
              </a:rPr>
              <a:t>Gunjal</a:t>
            </a:r>
            <a:endParaRPr lang="en-IN" dirty="0">
              <a:latin typeface="Georgia" panose="02040502050405020303" pitchFamily="18" charset="0"/>
              <a:ea typeface="Times New Roman" panose="02020603050405020304" pitchFamily="18" charset="0"/>
            </a:endParaRPr>
          </a:p>
          <a:p>
            <a:pPr>
              <a:lnSpc>
                <a:spcPct val="150000"/>
              </a:lnSpc>
            </a:pPr>
            <a:r>
              <a:rPr lang="en-US" b="1" dirty="0">
                <a:solidFill>
                  <a:srgbClr val="001F5F"/>
                </a:solidFill>
                <a:effectLst/>
                <a:latin typeface="Georgia" panose="02040502050405020303" pitchFamily="18" charset="0"/>
                <a:ea typeface="Times New Roman" panose="02020603050405020304" pitchFamily="18" charset="0"/>
              </a:rPr>
              <a:t>               </a:t>
            </a:r>
            <a:r>
              <a:rPr lang="en-US" b="1" dirty="0" err="1">
                <a:solidFill>
                  <a:srgbClr val="001F5F"/>
                </a:solidFill>
                <a:effectLst/>
                <a:latin typeface="Georgia" panose="02040502050405020303" pitchFamily="18" charset="0"/>
                <a:ea typeface="Times New Roman" panose="02020603050405020304" pitchFamily="18" charset="0"/>
              </a:rPr>
              <a:t>Ragini</a:t>
            </a:r>
            <a:r>
              <a:rPr lang="en-US" b="1" dirty="0">
                <a:solidFill>
                  <a:srgbClr val="001F5F"/>
                </a:solidFill>
                <a:effectLst/>
                <a:latin typeface="Georgia" panose="02040502050405020303" pitchFamily="18" charset="0"/>
                <a:ea typeface="Times New Roman" panose="02020603050405020304" pitchFamily="18" charset="0"/>
              </a:rPr>
              <a:t> Patil</a:t>
            </a:r>
            <a:endParaRPr lang="en-IN" dirty="0">
              <a:latin typeface="Georgia" panose="02040502050405020303" pitchFamily="18" charset="0"/>
              <a:ea typeface="Times New Roman" panose="02020603050405020304" pitchFamily="18" charset="0"/>
            </a:endParaRPr>
          </a:p>
          <a:p>
            <a:pPr>
              <a:lnSpc>
                <a:spcPct val="150000"/>
              </a:lnSpc>
            </a:pPr>
            <a:r>
              <a:rPr lang="en-US" b="1" dirty="0">
                <a:solidFill>
                  <a:srgbClr val="001F5F"/>
                </a:solidFill>
                <a:effectLst/>
                <a:latin typeface="Georgia" panose="02040502050405020303" pitchFamily="18" charset="0"/>
                <a:ea typeface="Times New Roman" panose="02020603050405020304" pitchFamily="18" charset="0"/>
              </a:rPr>
              <a:t>               Mayuri Waghmare</a:t>
            </a:r>
            <a:endParaRPr lang="en-IN" dirty="0">
              <a:latin typeface="Georgia" panose="02040502050405020303" pitchFamily="18" charset="0"/>
              <a:ea typeface="Times New Roman" panose="02020603050405020304" pitchFamily="18" charset="0"/>
            </a:endParaRPr>
          </a:p>
          <a:p>
            <a:pPr>
              <a:lnSpc>
                <a:spcPct val="150000"/>
              </a:lnSpc>
            </a:pPr>
            <a:r>
              <a:rPr lang="en-US" b="1" dirty="0">
                <a:solidFill>
                  <a:srgbClr val="001F5F"/>
                </a:solidFill>
                <a:effectLst/>
                <a:latin typeface="Georgia" panose="02040502050405020303" pitchFamily="18" charset="0"/>
                <a:ea typeface="Times New Roman" panose="02020603050405020304" pitchFamily="18" charset="0"/>
              </a:rPr>
              <a:t>               Anuradha </a:t>
            </a:r>
            <a:r>
              <a:rPr lang="en-US" b="1" dirty="0" err="1">
                <a:solidFill>
                  <a:srgbClr val="001F5F"/>
                </a:solidFill>
                <a:effectLst/>
                <a:latin typeface="Georgia" panose="02040502050405020303" pitchFamily="18" charset="0"/>
                <a:ea typeface="Times New Roman" panose="02020603050405020304" pitchFamily="18" charset="0"/>
              </a:rPr>
              <a:t>Borpe</a:t>
            </a:r>
            <a:r>
              <a:rPr lang="en-US" b="1" dirty="0">
                <a:solidFill>
                  <a:srgbClr val="001F5F"/>
                </a:solidFill>
                <a:effectLst/>
                <a:latin typeface="Georgia" panose="02040502050405020303" pitchFamily="18" charset="0"/>
                <a:ea typeface="Times New Roman" panose="02020603050405020304" pitchFamily="18" charset="0"/>
              </a:rPr>
              <a:t>                                                                                                 </a:t>
            </a:r>
          </a:p>
          <a:p>
            <a:pPr>
              <a:lnSpc>
                <a:spcPct val="150000"/>
              </a:lnSpc>
            </a:pPr>
            <a:r>
              <a:rPr lang="en-US" b="1" dirty="0">
                <a:solidFill>
                  <a:srgbClr val="001F5F"/>
                </a:solidFill>
                <a:latin typeface="Georgia" panose="02040502050405020303" pitchFamily="18" charset="0"/>
                <a:ea typeface="Times New Roman" panose="02020603050405020304" pitchFamily="18" charset="0"/>
              </a:rPr>
              <a:t>                                                                                                                                                    </a:t>
            </a:r>
          </a:p>
          <a:p>
            <a:pPr>
              <a:lnSpc>
                <a:spcPct val="150000"/>
              </a:lnSpc>
            </a:pPr>
            <a:r>
              <a:rPr lang="en-US" sz="2000" b="1" dirty="0">
                <a:solidFill>
                  <a:srgbClr val="001F5F"/>
                </a:solidFill>
                <a:effectLst/>
                <a:latin typeface="Georgia" panose="02040502050405020303" pitchFamily="18" charset="0"/>
                <a:ea typeface="Times New Roman" panose="02020603050405020304" pitchFamily="18" charset="0"/>
              </a:rPr>
              <a:t>    </a:t>
            </a:r>
            <a:r>
              <a:rPr lang="en-US" sz="2000" b="1" u="sng" dirty="0">
                <a:solidFill>
                  <a:srgbClr val="0070C0"/>
                </a:solidFill>
                <a:effectLst/>
                <a:latin typeface="Georgia" panose="02040502050405020303" pitchFamily="18" charset="0"/>
                <a:ea typeface="Times New Roman" panose="02020603050405020304" pitchFamily="18" charset="0"/>
              </a:rPr>
              <a:t>Guided By:</a:t>
            </a:r>
          </a:p>
          <a:p>
            <a:pPr>
              <a:lnSpc>
                <a:spcPct val="150000"/>
              </a:lnSpc>
            </a:pPr>
            <a:r>
              <a:rPr lang="en-US" sz="2000" b="1" dirty="0">
                <a:solidFill>
                  <a:srgbClr val="0070C0"/>
                </a:solidFill>
                <a:latin typeface="Georgia" panose="02040502050405020303" pitchFamily="18" charset="0"/>
                <a:ea typeface="Times New Roman" panose="02020603050405020304" pitchFamily="18" charset="0"/>
              </a:rPr>
              <a:t>              </a:t>
            </a:r>
            <a:r>
              <a:rPr lang="en-US" sz="2000" b="1" dirty="0">
                <a:solidFill>
                  <a:srgbClr val="002060"/>
                </a:solidFill>
                <a:latin typeface="Georgia" panose="02040502050405020303" pitchFamily="18" charset="0"/>
                <a:ea typeface="Times New Roman" panose="02020603050405020304" pitchFamily="18" charset="0"/>
              </a:rPr>
              <a:t>Jayant V.</a:t>
            </a:r>
            <a:endParaRPr lang="en-IN" sz="2000" dirty="0">
              <a:solidFill>
                <a:srgbClr val="002060"/>
              </a:solidFill>
              <a:effectLst/>
              <a:latin typeface="Georgia" panose="02040502050405020303" pitchFamily="18" charset="0"/>
              <a:ea typeface="Times New Roman" panose="02020603050405020304" pitchFamily="18" charset="0"/>
            </a:endParaRPr>
          </a:p>
          <a:p>
            <a:endParaRPr lang="en-IN" u="sng" dirty="0">
              <a:solidFill>
                <a:srgbClr val="0070C0"/>
              </a:solidFill>
              <a:latin typeface="Arial" panose="020B0604020202020204" pitchFamily="34" charset="0"/>
              <a:cs typeface="Arial" panose="020B0604020202020204" pitchFamily="34" charset="0"/>
            </a:endParaRPr>
          </a:p>
        </p:txBody>
      </p:sp>
      <p:pic>
        <p:nvPicPr>
          <p:cNvPr id="7" name="image1.png" descr="eblogoreg">
            <a:extLst>
              <a:ext uri="{FF2B5EF4-FFF2-40B4-BE49-F238E27FC236}">
                <a16:creationId xmlns:a16="http://schemas.microsoft.com/office/drawing/2014/main" id="{C7178A19-E2A2-49C9-9658-1DF95A996479}"/>
              </a:ext>
            </a:extLst>
          </p:cNvPr>
          <p:cNvPicPr>
            <a:picLocks noChangeAspect="1"/>
          </p:cNvPicPr>
          <p:nvPr/>
        </p:nvPicPr>
        <p:blipFill>
          <a:blip r:embed="rId2" cstate="print"/>
          <a:stretch>
            <a:fillRect/>
          </a:stretch>
        </p:blipFill>
        <p:spPr>
          <a:xfrm>
            <a:off x="8435157" y="4833257"/>
            <a:ext cx="3222172" cy="1502333"/>
          </a:xfrm>
          <a:prstGeom prst="rect">
            <a:avLst/>
          </a:prstGeom>
        </p:spPr>
      </p:pic>
      <p:sp>
        <p:nvSpPr>
          <p:cNvPr id="6" name="TextBox 5">
            <a:extLst>
              <a:ext uri="{FF2B5EF4-FFF2-40B4-BE49-F238E27FC236}">
                <a16:creationId xmlns:a16="http://schemas.microsoft.com/office/drawing/2014/main" id="{3A5438E9-64B4-4665-A3A4-D10FCBDDCEEE}"/>
              </a:ext>
            </a:extLst>
          </p:cNvPr>
          <p:cNvSpPr txBox="1"/>
          <p:nvPr/>
        </p:nvSpPr>
        <p:spPr>
          <a:xfrm>
            <a:off x="8853054" y="1791477"/>
            <a:ext cx="2382982" cy="1200329"/>
          </a:xfrm>
          <a:prstGeom prst="rect">
            <a:avLst/>
          </a:prstGeom>
          <a:noFill/>
        </p:spPr>
        <p:txBody>
          <a:bodyPr wrap="square" rtlCol="0">
            <a:spAutoFit/>
          </a:bodyPr>
          <a:lstStyle/>
          <a:p>
            <a:r>
              <a:rPr lang="en-US" sz="2400" b="1" u="sng" dirty="0">
                <a:solidFill>
                  <a:srgbClr val="0070C0"/>
                </a:solidFill>
                <a:latin typeface="Georgia" panose="02040502050405020303" pitchFamily="18" charset="0"/>
              </a:rPr>
              <a:t>Batch</a:t>
            </a:r>
            <a:r>
              <a:rPr lang="en-US" sz="2400" b="1" dirty="0">
                <a:solidFill>
                  <a:srgbClr val="0070C0"/>
                </a:solidFill>
                <a:latin typeface="Georgia" panose="02040502050405020303" pitchFamily="18" charset="0"/>
              </a:rPr>
              <a:t> :</a:t>
            </a:r>
          </a:p>
          <a:p>
            <a:r>
              <a:rPr lang="en-US" sz="2400" b="1" dirty="0">
                <a:solidFill>
                  <a:srgbClr val="002060"/>
                </a:solidFill>
                <a:latin typeface="Georgia" panose="02040502050405020303" pitchFamily="18" charset="0"/>
              </a:rPr>
              <a:t>2021 – 5732</a:t>
            </a:r>
          </a:p>
          <a:p>
            <a:r>
              <a:rPr lang="en-US" sz="2000" b="1" dirty="0">
                <a:solidFill>
                  <a:srgbClr val="002060"/>
                </a:solidFill>
                <a:latin typeface="Georgia" panose="02040502050405020303" pitchFamily="18" charset="0"/>
              </a:rPr>
              <a:t>PUNE</a:t>
            </a:r>
            <a:r>
              <a:rPr lang="en-US" sz="2400" b="1" dirty="0">
                <a:solidFill>
                  <a:srgbClr val="002060"/>
                </a:solidFill>
                <a:latin typeface="Georgia" panose="02040502050405020303" pitchFamily="18" charset="0"/>
              </a:rPr>
              <a:t> </a:t>
            </a:r>
            <a:endParaRPr lang="en-IN" sz="2400"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3652423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3507-11D8-409A-8AA1-C6146F7FC2D4}"/>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Education Details</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E856BA51-33B9-4B0A-9052-E3D3EA245B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363" y="1890940"/>
            <a:ext cx="9022701" cy="4351338"/>
          </a:xfrm>
        </p:spPr>
      </p:pic>
    </p:spTree>
    <p:extLst>
      <p:ext uri="{BB962C8B-B14F-4D97-AF65-F5344CB8AC3E}">
        <p14:creationId xmlns:p14="http://schemas.microsoft.com/office/powerpoint/2010/main" val="3251883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79EC-5779-4B54-BAC2-9868C77CF9F6}"/>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Candidate</a:t>
            </a:r>
            <a:r>
              <a:rPr lang="en-US" dirty="0"/>
              <a:t> </a:t>
            </a:r>
            <a:r>
              <a:rPr lang="en-US" u="sng" dirty="0">
                <a:solidFill>
                  <a:srgbClr val="C00000"/>
                </a:solidFill>
                <a:latin typeface="Algerian" panose="04020705040A02060702" pitchFamily="82" charset="0"/>
              </a:rPr>
              <a:t>Detail</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33AB1492-3A09-4329-900A-B11579B9E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243" y="2141537"/>
            <a:ext cx="8192276" cy="4351338"/>
          </a:xfrm>
        </p:spPr>
      </p:pic>
    </p:spTree>
    <p:extLst>
      <p:ext uri="{BB962C8B-B14F-4D97-AF65-F5344CB8AC3E}">
        <p14:creationId xmlns:p14="http://schemas.microsoft.com/office/powerpoint/2010/main" val="1521471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2D48-D00E-4DBA-A9F0-B8151F8173BD}"/>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Login</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DF50FC4F-F5AE-4134-9304-E69906A854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204" y="1872278"/>
            <a:ext cx="8780106" cy="4351338"/>
          </a:xfrm>
        </p:spPr>
      </p:pic>
    </p:spTree>
    <p:extLst>
      <p:ext uri="{BB962C8B-B14F-4D97-AF65-F5344CB8AC3E}">
        <p14:creationId xmlns:p14="http://schemas.microsoft.com/office/powerpoint/2010/main" val="3497410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BABD-63D6-4172-BF7D-EBCCAD682238}"/>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Sign</a:t>
            </a:r>
            <a:r>
              <a:rPr lang="en-US" dirty="0"/>
              <a:t> </a:t>
            </a:r>
            <a:r>
              <a:rPr lang="en-US" u="sng" dirty="0">
                <a:solidFill>
                  <a:srgbClr val="C00000"/>
                </a:solidFill>
                <a:latin typeface="Algerian" panose="04020705040A02060702" pitchFamily="82" charset="0"/>
              </a:rPr>
              <a:t>Up</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B103A13D-2565-4FFA-AFF6-F1E06DD28C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2816" y="1825625"/>
            <a:ext cx="8770776" cy="4351338"/>
          </a:xfrm>
        </p:spPr>
      </p:pic>
    </p:spTree>
    <p:extLst>
      <p:ext uri="{BB962C8B-B14F-4D97-AF65-F5344CB8AC3E}">
        <p14:creationId xmlns:p14="http://schemas.microsoft.com/office/powerpoint/2010/main" val="26016763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A9F5E-83E1-4944-B80F-49AE345FAB11}"/>
              </a:ext>
            </a:extLst>
          </p:cNvPr>
          <p:cNvSpPr>
            <a:spLocks noGrp="1"/>
          </p:cNvSpPr>
          <p:nvPr>
            <p:ph type="title"/>
          </p:nvPr>
        </p:nvSpPr>
        <p:spPr>
          <a:xfrm>
            <a:off x="838200" y="318472"/>
            <a:ext cx="10515600" cy="1325563"/>
          </a:xfrm>
        </p:spPr>
        <p:txBody>
          <a:bodyPr/>
          <a:lstStyle/>
          <a:p>
            <a:pPr algn="ctr"/>
            <a:r>
              <a:rPr lang="en-US" u="sng" dirty="0">
                <a:solidFill>
                  <a:srgbClr val="C00000"/>
                </a:solidFill>
                <a:latin typeface="Algerian" panose="04020705040A02060702" pitchFamily="82" charset="0"/>
              </a:rPr>
              <a:t>Admin</a:t>
            </a:r>
            <a:r>
              <a:rPr lang="en-US" dirty="0"/>
              <a:t> </a:t>
            </a:r>
            <a:r>
              <a:rPr lang="en-US" u="sng" dirty="0">
                <a:solidFill>
                  <a:srgbClr val="C00000"/>
                </a:solidFill>
                <a:latin typeface="Algerian" panose="04020705040A02060702" pitchFamily="82" charset="0"/>
              </a:rPr>
              <a:t>Portal</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9AA2BCC-54C6-4237-AA68-87525C3D73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38" b="4934"/>
          <a:stretch/>
        </p:blipFill>
        <p:spPr>
          <a:xfrm>
            <a:off x="2006082" y="2192694"/>
            <a:ext cx="9246636" cy="4300181"/>
          </a:xfrm>
        </p:spPr>
      </p:pic>
    </p:spTree>
    <p:extLst>
      <p:ext uri="{BB962C8B-B14F-4D97-AF65-F5344CB8AC3E}">
        <p14:creationId xmlns:p14="http://schemas.microsoft.com/office/powerpoint/2010/main" val="1907730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2FDB-2D6A-40A0-8388-DD62C6BD4548}"/>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Eligible</a:t>
            </a:r>
            <a:r>
              <a:rPr lang="en-US" dirty="0"/>
              <a:t> </a:t>
            </a:r>
            <a:r>
              <a:rPr lang="en-US" u="sng" dirty="0">
                <a:solidFill>
                  <a:srgbClr val="C00000"/>
                </a:solidFill>
                <a:latin typeface="Algerian" panose="04020705040A02060702" pitchFamily="82" charset="0"/>
              </a:rPr>
              <a:t>Student</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3704CEF2-7A93-4E9F-8645-4407D0121A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4074" y="1825624"/>
            <a:ext cx="7925954" cy="4509861"/>
          </a:xfrm>
        </p:spPr>
      </p:pic>
    </p:spTree>
    <p:extLst>
      <p:ext uri="{BB962C8B-B14F-4D97-AF65-F5344CB8AC3E}">
        <p14:creationId xmlns:p14="http://schemas.microsoft.com/office/powerpoint/2010/main" val="29813317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F488-9E79-402B-A646-484D16E9F3CF}"/>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Student</a:t>
            </a:r>
            <a:r>
              <a:rPr lang="en-US" dirty="0"/>
              <a:t> </a:t>
            </a:r>
            <a:r>
              <a:rPr lang="en-US" u="sng" dirty="0">
                <a:solidFill>
                  <a:srgbClr val="C00000"/>
                </a:solidFill>
                <a:latin typeface="Algerian" panose="04020705040A02060702" pitchFamily="82" charset="0"/>
              </a:rPr>
              <a:t>Portal</a:t>
            </a:r>
            <a:endParaRPr lang="en-IN" u="sng" dirty="0">
              <a:solidFill>
                <a:srgbClr val="C00000"/>
              </a:solidFill>
              <a:latin typeface="Algerian" panose="04020705040A02060702" pitchFamily="82" charset="0"/>
            </a:endParaRPr>
          </a:p>
        </p:txBody>
      </p:sp>
      <p:pic>
        <p:nvPicPr>
          <p:cNvPr id="9" name="Content Placeholder 8">
            <a:extLst>
              <a:ext uri="{FF2B5EF4-FFF2-40B4-BE49-F238E27FC236}">
                <a16:creationId xmlns:a16="http://schemas.microsoft.com/office/drawing/2014/main" id="{E757331B-C204-489D-B088-950405597E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89" b="3614"/>
          <a:stretch/>
        </p:blipFill>
        <p:spPr>
          <a:xfrm>
            <a:off x="2090057" y="2248678"/>
            <a:ext cx="9022702" cy="3937519"/>
          </a:xfrm>
        </p:spPr>
      </p:pic>
    </p:spTree>
    <p:extLst>
      <p:ext uri="{BB962C8B-B14F-4D97-AF65-F5344CB8AC3E}">
        <p14:creationId xmlns:p14="http://schemas.microsoft.com/office/powerpoint/2010/main" val="13393110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72B8-7C3A-4D90-8EA3-6ECA9DB08425}"/>
              </a:ext>
            </a:extLst>
          </p:cNvPr>
          <p:cNvSpPr>
            <a:spLocks noGrp="1"/>
          </p:cNvSpPr>
          <p:nvPr>
            <p:ph type="title"/>
          </p:nvPr>
        </p:nvSpPr>
        <p:spPr/>
        <p:txBody>
          <a:bodyPr/>
          <a:lstStyle/>
          <a:p>
            <a:pPr algn="ctr"/>
            <a:r>
              <a:rPr lang="en-US" dirty="0"/>
              <a:t>	</a:t>
            </a:r>
            <a:r>
              <a:rPr lang="en-US" u="sng" dirty="0">
                <a:solidFill>
                  <a:srgbClr val="C00000"/>
                </a:solidFill>
                <a:latin typeface="Algerian" panose="04020705040A02060702" pitchFamily="82" charset="0"/>
              </a:rPr>
              <a:t>Company</a:t>
            </a:r>
            <a:r>
              <a:rPr lang="en-US" dirty="0"/>
              <a:t> </a:t>
            </a:r>
            <a:r>
              <a:rPr lang="en-US" u="sng" dirty="0">
                <a:solidFill>
                  <a:srgbClr val="C00000"/>
                </a:solidFill>
                <a:latin typeface="Algerian" panose="04020705040A02060702" pitchFamily="82" charset="0"/>
              </a:rPr>
              <a:t>Details</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1272710-7C74-48B7-9908-3BB16D6EC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412" y="2301486"/>
            <a:ext cx="9181321" cy="4351338"/>
          </a:xfrm>
        </p:spPr>
      </p:pic>
    </p:spTree>
    <p:extLst>
      <p:ext uri="{BB962C8B-B14F-4D97-AF65-F5344CB8AC3E}">
        <p14:creationId xmlns:p14="http://schemas.microsoft.com/office/powerpoint/2010/main" val="22886422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5321-3126-4396-98F2-5B9062C60290}"/>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Placement</a:t>
            </a:r>
            <a:r>
              <a:rPr lang="en-US" dirty="0"/>
              <a:t> </a:t>
            </a:r>
            <a:r>
              <a:rPr lang="en-US" u="sng" dirty="0">
                <a:solidFill>
                  <a:srgbClr val="C00000"/>
                </a:solidFill>
                <a:latin typeface="Algerian" panose="04020705040A02060702" pitchFamily="82" charset="0"/>
              </a:rPr>
              <a:t>Registration</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89FBD1C5-CE90-4D55-A065-ED49344DF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394" y="1984245"/>
            <a:ext cx="8607479" cy="4593836"/>
          </a:xfrm>
        </p:spPr>
      </p:pic>
    </p:spTree>
    <p:extLst>
      <p:ext uri="{BB962C8B-B14F-4D97-AF65-F5344CB8AC3E}">
        <p14:creationId xmlns:p14="http://schemas.microsoft.com/office/powerpoint/2010/main" val="19293941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A260-BC55-4EE4-AE33-BE4C515F5735}"/>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Registration</a:t>
            </a:r>
            <a:r>
              <a:rPr lang="en-US" dirty="0"/>
              <a:t> </a:t>
            </a:r>
            <a:r>
              <a:rPr lang="en-US" u="sng" dirty="0">
                <a:solidFill>
                  <a:srgbClr val="C00000"/>
                </a:solidFill>
                <a:latin typeface="Algerian" panose="04020705040A02060702" pitchFamily="82" charset="0"/>
              </a:rPr>
              <a:t>Successful</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FFE1BE5A-5AD8-4001-B8A8-2EB45FEDB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985" y="2058891"/>
            <a:ext cx="7728029" cy="4351338"/>
          </a:xfrm>
        </p:spPr>
      </p:pic>
    </p:spTree>
    <p:extLst>
      <p:ext uri="{BB962C8B-B14F-4D97-AF65-F5344CB8AC3E}">
        <p14:creationId xmlns:p14="http://schemas.microsoft.com/office/powerpoint/2010/main" val="28207787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524E-9E19-4C67-AC1A-67B33B1AC164}"/>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OUTLINE</a:t>
            </a:r>
            <a:endParaRPr lang="en-IN" u="sng" dirty="0">
              <a:solidFill>
                <a:srgbClr val="C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6FD274A-BBC8-4157-987F-4A30CB8D39E3}"/>
              </a:ext>
            </a:extLst>
          </p:cNvPr>
          <p:cNvSpPr>
            <a:spLocks noGrp="1"/>
          </p:cNvSpPr>
          <p:nvPr>
            <p:ph idx="1"/>
          </p:nvPr>
        </p:nvSpPr>
        <p:spPr/>
        <p:txBody>
          <a:bodyPr/>
          <a:lstStyle/>
          <a:p>
            <a:r>
              <a:rPr lang="en-US" dirty="0"/>
              <a:t>Introduction</a:t>
            </a:r>
          </a:p>
          <a:p>
            <a:r>
              <a:rPr lang="en-US" dirty="0"/>
              <a:t>Objective</a:t>
            </a:r>
          </a:p>
          <a:p>
            <a:r>
              <a:rPr lang="en-US" dirty="0"/>
              <a:t>Software Requirement</a:t>
            </a:r>
          </a:p>
          <a:p>
            <a:r>
              <a:rPr lang="en-US" dirty="0"/>
              <a:t>Output</a:t>
            </a:r>
          </a:p>
          <a:p>
            <a:pPr marL="0" indent="0">
              <a:buNone/>
            </a:pPr>
            <a:endParaRPr lang="en-IN" dirty="0"/>
          </a:p>
        </p:txBody>
      </p:sp>
    </p:spTree>
    <p:extLst>
      <p:ext uri="{BB962C8B-B14F-4D97-AF65-F5344CB8AC3E}">
        <p14:creationId xmlns:p14="http://schemas.microsoft.com/office/powerpoint/2010/main" val="1964639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AF7B-9867-4132-851D-77CF9A6A613F}"/>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Student</a:t>
            </a:r>
            <a:r>
              <a:rPr lang="en-US" dirty="0"/>
              <a:t> </a:t>
            </a:r>
            <a:r>
              <a:rPr lang="en-US" u="sng" dirty="0">
                <a:solidFill>
                  <a:srgbClr val="C00000"/>
                </a:solidFill>
                <a:latin typeface="Algerian" panose="04020705040A02060702" pitchFamily="82" charset="0"/>
              </a:rPr>
              <a:t>Personal</a:t>
            </a:r>
            <a:r>
              <a:rPr lang="en-US" dirty="0"/>
              <a:t> </a:t>
            </a:r>
            <a:r>
              <a:rPr lang="en-US" u="sng" dirty="0">
                <a:solidFill>
                  <a:srgbClr val="C00000"/>
                </a:solidFill>
                <a:latin typeface="Algerian" panose="04020705040A02060702" pitchFamily="82" charset="0"/>
              </a:rPr>
              <a:t>details</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E5EA8F7F-D400-4646-9764-337346259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005" y="1805635"/>
            <a:ext cx="7993999" cy="4351338"/>
          </a:xfrm>
        </p:spPr>
      </p:pic>
    </p:spTree>
    <p:extLst>
      <p:ext uri="{BB962C8B-B14F-4D97-AF65-F5344CB8AC3E}">
        <p14:creationId xmlns:p14="http://schemas.microsoft.com/office/powerpoint/2010/main" val="391380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7E1645-2562-44F5-A894-833A6732AB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541"/>
          <a:stretch/>
        </p:blipFill>
        <p:spPr bwMode="auto">
          <a:xfrm>
            <a:off x="1" y="0"/>
            <a:ext cx="57912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B2C675F-25F7-4049-B3F3-1E5371F5743D}"/>
                  </a:ext>
                </a:extLst>
              </p14:cNvPr>
              <p14:cNvContentPartPr/>
              <p14:nvPr/>
            </p14:nvContentPartPr>
            <p14:xfrm>
              <a:off x="8766862" y="3973920"/>
              <a:ext cx="1562760" cy="293040"/>
            </p14:xfrm>
          </p:contentPart>
        </mc:Choice>
        <mc:Fallback xmlns="">
          <p:pic>
            <p:nvPicPr>
              <p:cNvPr id="5" name="Ink 4">
                <a:extLst>
                  <a:ext uri="{FF2B5EF4-FFF2-40B4-BE49-F238E27FC236}">
                    <a16:creationId xmlns:a16="http://schemas.microsoft.com/office/drawing/2014/main" id="{8B2C675F-25F7-4049-B3F3-1E5371F5743D}"/>
                  </a:ext>
                </a:extLst>
              </p:cNvPr>
              <p:cNvPicPr/>
              <p:nvPr/>
            </p:nvPicPr>
            <p:blipFill>
              <a:blip r:embed="rId4"/>
              <a:stretch>
                <a:fillRect/>
              </a:stretch>
            </p:blipFill>
            <p:spPr>
              <a:xfrm>
                <a:off x="8713222" y="3865920"/>
                <a:ext cx="1670400" cy="508680"/>
              </a:xfrm>
              <a:prstGeom prst="rect">
                <a:avLst/>
              </a:prstGeom>
            </p:spPr>
          </p:pic>
        </mc:Fallback>
      </mc:AlternateContent>
      <p:sp>
        <p:nvSpPr>
          <p:cNvPr id="6" name="Rectangle 5">
            <a:extLst>
              <a:ext uri="{FF2B5EF4-FFF2-40B4-BE49-F238E27FC236}">
                <a16:creationId xmlns:a16="http://schemas.microsoft.com/office/drawing/2014/main" id="{C7ADA4B0-8C4A-4858-B005-FDE62DFBBB20}"/>
              </a:ext>
            </a:extLst>
          </p:cNvPr>
          <p:cNvSpPr/>
          <p:nvPr/>
        </p:nvSpPr>
        <p:spPr>
          <a:xfrm>
            <a:off x="5463663" y="1595734"/>
            <a:ext cx="6035610" cy="3046988"/>
          </a:xfrm>
          <a:prstGeom prst="rect">
            <a:avLst/>
          </a:prstGeom>
          <a:noFill/>
        </p:spPr>
        <p:txBody>
          <a:bodyPr wrap="squar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23809307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59E6-5ED0-4087-813B-1B855540E60A}"/>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INTRODUCTION</a:t>
            </a:r>
            <a:endParaRPr lang="en-IN" u="sng" dirty="0">
              <a:solidFill>
                <a:srgbClr val="C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D3798DC-FC4D-45EA-98B0-A29E75285C92}"/>
              </a:ext>
            </a:extLst>
          </p:cNvPr>
          <p:cNvSpPr>
            <a:spLocks noGrp="1"/>
          </p:cNvSpPr>
          <p:nvPr>
            <p:ph idx="1"/>
          </p:nvPr>
        </p:nvSpPr>
        <p:spPr>
          <a:xfrm>
            <a:off x="758301" y="1452763"/>
            <a:ext cx="10515600" cy="5040112"/>
          </a:xfrm>
        </p:spPr>
        <p:txBody>
          <a:bodyPr>
            <a:normAutofit fontScale="85000" lnSpcReduction="10000"/>
          </a:bodyPr>
          <a:lstStyle/>
          <a:p>
            <a:pPr algn="just">
              <a:lnSpc>
                <a:spcPct val="150000"/>
              </a:lnSpc>
            </a:pPr>
            <a:r>
              <a:rPr lang="en-US" sz="1900" dirty="0">
                <a:effectLst/>
                <a:latin typeface="Times New Roman" panose="02020603050405020304" pitchFamily="18" charset="0"/>
                <a:ea typeface="Times New Roman" panose="02020603050405020304" pitchFamily="18" charset="0"/>
              </a:rPr>
              <a:t>Our project explains about the </a:t>
            </a:r>
            <a:r>
              <a:rPr lang="en-US" sz="1900" b="1" dirty="0">
                <a:effectLst/>
                <a:latin typeface="Times New Roman" panose="02020603050405020304" pitchFamily="18" charset="0"/>
                <a:ea typeface="Times New Roman" panose="02020603050405020304" pitchFamily="18" charset="0"/>
              </a:rPr>
              <a:t>Placement Management System</a:t>
            </a:r>
            <a:r>
              <a:rPr lang="en-US" sz="1900" dirty="0">
                <a:effectLst/>
                <a:latin typeface="Times New Roman" panose="02020603050405020304" pitchFamily="18" charset="0"/>
                <a:ea typeface="Times New Roman" panose="02020603050405020304" pitchFamily="18" charset="0"/>
              </a:rPr>
              <a:t>. This</a:t>
            </a:r>
            <a:r>
              <a:rPr lang="en-US" sz="1900" spc="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project is developed as an attempt to take a record of a company and students by restricting such a large database to that of a particular class of a student or company. The system provides the facility of viewing both the personal and academic information of the student and company, it can also search eligible students and company and also insertion and deletion of a records by admin.</a:t>
            </a:r>
            <a:r>
              <a:rPr lang="en-US" sz="1900" spc="-35" dirty="0">
                <a:effectLst/>
                <a:latin typeface="Times New Roman" panose="02020603050405020304" pitchFamily="18" charset="0"/>
                <a:ea typeface="Times New Roman" panose="02020603050405020304" pitchFamily="18" charset="0"/>
              </a:rPr>
              <a:t> </a:t>
            </a:r>
            <a:endParaRPr lang="en-IN" sz="1900" dirty="0">
              <a:effectLst/>
              <a:latin typeface="Times New Roman" panose="02020603050405020304" pitchFamily="18" charset="0"/>
              <a:ea typeface="Times New Roman" panose="02020603050405020304" pitchFamily="18" charset="0"/>
            </a:endParaRPr>
          </a:p>
          <a:p>
            <a:pPr algn="just">
              <a:lnSpc>
                <a:spcPct val="150000"/>
              </a:lnSpc>
              <a:buSzPts val="1600"/>
            </a:pPr>
            <a:r>
              <a:rPr lang="en-US" sz="1900" b="1" dirty="0">
                <a:effectLst/>
                <a:latin typeface="Times New Roman" panose="02020603050405020304" pitchFamily="18" charset="0"/>
                <a:ea typeface="Times New Roman" panose="02020603050405020304" pitchFamily="18" charset="0"/>
              </a:rPr>
              <a:t>Our</a:t>
            </a:r>
            <a:r>
              <a:rPr lang="en-US" sz="1900" b="1" spc="-2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Project</a:t>
            </a:r>
            <a:r>
              <a:rPr lang="en-US" sz="1900" b="1" spc="-1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Include following </a:t>
            </a:r>
            <a:r>
              <a:rPr lang="en-US" sz="1900" b="1" spc="-33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Modules :</a:t>
            </a:r>
            <a:endParaRPr lang="en-IN" sz="19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Times New Roman" panose="02020603050405020304" pitchFamily="18" charset="0"/>
              </a:rPr>
              <a:t>Admin</a:t>
            </a:r>
            <a:r>
              <a:rPr lang="en-US" sz="1900" spc="-1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Module</a:t>
            </a:r>
            <a:endParaRPr lang="en-IN" sz="19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Times New Roman" panose="02020603050405020304" pitchFamily="18" charset="0"/>
              </a:rPr>
              <a:t>Student Module.</a:t>
            </a:r>
            <a:endParaRPr lang="en-IN" sz="1900" dirty="0">
              <a:effectLst/>
              <a:latin typeface="Times New Roman" panose="02020603050405020304" pitchFamily="18" charset="0"/>
              <a:ea typeface="Times New Roman" panose="02020603050405020304" pitchFamily="18" charset="0"/>
            </a:endParaRPr>
          </a:p>
          <a:p>
            <a:pPr algn="just">
              <a:lnSpc>
                <a:spcPct val="150000"/>
              </a:lnSpc>
            </a:pPr>
            <a:r>
              <a:rPr lang="en-US" sz="1900" dirty="0">
                <a:effectLst/>
                <a:latin typeface="Times New Roman" panose="02020603050405020304" pitchFamily="18" charset="0"/>
                <a:ea typeface="Times New Roman" panose="02020603050405020304" pitchFamily="18" charset="0"/>
              </a:rPr>
              <a:t>In our project we used </a:t>
            </a:r>
            <a:r>
              <a:rPr lang="en-US" sz="1900" b="1" dirty="0">
                <a:effectLst/>
                <a:latin typeface="Times New Roman" panose="02020603050405020304" pitchFamily="18" charset="0"/>
                <a:ea typeface="Times New Roman" panose="02020603050405020304" pitchFamily="18" charset="0"/>
              </a:rPr>
              <a:t>MVC Architecture</a:t>
            </a:r>
            <a:r>
              <a:rPr lang="en-US" sz="1900" dirty="0">
                <a:effectLst/>
                <a:latin typeface="Times New Roman" panose="02020603050405020304" pitchFamily="18" charset="0"/>
                <a:ea typeface="Times New Roman" panose="02020603050405020304" pitchFamily="18" charset="0"/>
              </a:rPr>
              <a:t>. For implementing view layer we used </a:t>
            </a:r>
            <a:r>
              <a:rPr lang="en-US" sz="1900" b="1" dirty="0">
                <a:effectLst/>
                <a:latin typeface="Times New Roman" panose="02020603050405020304" pitchFamily="18" charset="0"/>
                <a:ea typeface="Times New Roman" panose="02020603050405020304" pitchFamily="18" charset="0"/>
              </a:rPr>
              <a:t>HTML, CSS, JSP, </a:t>
            </a:r>
            <a:r>
              <a:rPr lang="en-US" sz="1900" b="1" dirty="0" err="1">
                <a:effectLst/>
                <a:latin typeface="Times New Roman" panose="02020603050405020304" pitchFamily="18" charset="0"/>
                <a:ea typeface="Times New Roman" panose="02020603050405020304" pitchFamily="18" charset="0"/>
              </a:rPr>
              <a:t>BootStrap</a:t>
            </a:r>
            <a:r>
              <a:rPr lang="en-US" sz="1900" dirty="0">
                <a:effectLst/>
                <a:latin typeface="Times New Roman" panose="02020603050405020304" pitchFamily="18" charset="0"/>
                <a:ea typeface="Times New Roman" panose="02020603050405020304" pitchFamily="18" charset="0"/>
              </a:rPr>
              <a:t>. With the help of these languages we created our </a:t>
            </a:r>
            <a:r>
              <a:rPr lang="en-US" sz="1900" b="1" dirty="0">
                <a:effectLst/>
                <a:latin typeface="Times New Roman" panose="02020603050405020304" pitchFamily="18" charset="0"/>
                <a:ea typeface="Times New Roman" panose="02020603050405020304" pitchFamily="18" charset="0"/>
              </a:rPr>
              <a:t>User Interface</a:t>
            </a:r>
            <a:r>
              <a:rPr lang="en-US" sz="1900" dirty="0">
                <a:effectLst/>
                <a:latin typeface="Times New Roman" panose="02020603050405020304" pitchFamily="18" charset="0"/>
                <a:ea typeface="Times New Roman" panose="02020603050405020304" pitchFamily="18" charset="0"/>
              </a:rPr>
              <a:t> and also we added validation in our project with the help of these languages. For implementing </a:t>
            </a:r>
            <a:r>
              <a:rPr lang="en-US" sz="1900" b="1" dirty="0">
                <a:effectLst/>
                <a:latin typeface="Times New Roman" panose="02020603050405020304" pitchFamily="18" charset="0"/>
                <a:ea typeface="Times New Roman" panose="02020603050405020304" pitchFamily="18" charset="0"/>
              </a:rPr>
              <a:t>Logic Layer</a:t>
            </a: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i.e</a:t>
            </a:r>
            <a:r>
              <a:rPr lang="en-US" sz="190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Controller Layer</a:t>
            </a:r>
            <a:r>
              <a:rPr lang="en-US" sz="1900" dirty="0">
                <a:effectLst/>
                <a:latin typeface="Times New Roman" panose="02020603050405020304" pitchFamily="18" charset="0"/>
                <a:ea typeface="Times New Roman" panose="02020603050405020304" pitchFamily="18" charset="0"/>
              </a:rPr>
              <a:t> we used </a:t>
            </a:r>
            <a:r>
              <a:rPr lang="en-US" sz="1900" b="1" dirty="0">
                <a:effectLst/>
                <a:latin typeface="Times New Roman" panose="02020603050405020304" pitchFamily="18" charset="0"/>
                <a:ea typeface="Times New Roman" panose="02020603050405020304" pitchFamily="18" charset="0"/>
              </a:rPr>
              <a:t>Servlet</a:t>
            </a:r>
            <a:r>
              <a:rPr lang="en-US" sz="1900" dirty="0">
                <a:effectLst/>
                <a:latin typeface="Times New Roman" panose="02020603050405020304" pitchFamily="18" charset="0"/>
                <a:ea typeface="Times New Roman" panose="02020603050405020304" pitchFamily="18" charset="0"/>
              </a:rPr>
              <a:t> concept. In this layer we used front controller design pattern and we have created separate servlet to take request and perform action on that request it takes user input. For implementing </a:t>
            </a:r>
            <a:r>
              <a:rPr lang="en-US" sz="1900" b="1" dirty="0">
                <a:effectLst/>
                <a:latin typeface="Times New Roman" panose="02020603050405020304" pitchFamily="18" charset="0"/>
                <a:ea typeface="Times New Roman" panose="02020603050405020304" pitchFamily="18" charset="0"/>
              </a:rPr>
              <a:t>Database layer</a:t>
            </a: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i.e</a:t>
            </a:r>
            <a:r>
              <a:rPr lang="en-US" sz="190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Model Layer</a:t>
            </a:r>
            <a:r>
              <a:rPr lang="en-US" sz="1900" dirty="0">
                <a:effectLst/>
                <a:latin typeface="Times New Roman" panose="02020603050405020304" pitchFamily="18" charset="0"/>
                <a:ea typeface="Times New Roman" panose="02020603050405020304" pitchFamily="18" charset="0"/>
              </a:rPr>
              <a:t> we used </a:t>
            </a:r>
            <a:r>
              <a:rPr lang="en-US" sz="1900" b="1" dirty="0">
                <a:effectLst/>
                <a:latin typeface="Times New Roman" panose="02020603050405020304" pitchFamily="18" charset="0"/>
                <a:ea typeface="Times New Roman" panose="02020603050405020304" pitchFamily="18" charset="0"/>
              </a:rPr>
              <a:t>Hibernate</a:t>
            </a:r>
            <a:r>
              <a:rPr lang="en-US" sz="1900" dirty="0">
                <a:effectLst/>
                <a:latin typeface="Times New Roman" panose="02020603050405020304" pitchFamily="18" charset="0"/>
                <a:ea typeface="Times New Roman" panose="02020603050405020304" pitchFamily="18" charset="0"/>
              </a:rPr>
              <a:t>. This layer is responsible for executing </a:t>
            </a:r>
            <a:r>
              <a:rPr lang="en-US" sz="1900" b="1" dirty="0">
                <a:effectLst/>
                <a:latin typeface="Times New Roman" panose="02020603050405020304" pitchFamily="18" charset="0"/>
                <a:ea typeface="Times New Roman" panose="02020603050405020304" pitchFamily="18" charset="0"/>
              </a:rPr>
              <a:t>Business Logic</a:t>
            </a:r>
            <a:r>
              <a:rPr lang="en-US" sz="1900" dirty="0">
                <a:effectLst/>
                <a:latin typeface="Times New Roman" panose="02020603050405020304" pitchFamily="18" charset="0"/>
                <a:ea typeface="Times New Roman" panose="02020603050405020304" pitchFamily="18" charset="0"/>
              </a:rPr>
              <a:t>.</a:t>
            </a:r>
            <a:endParaRPr lang="en-IN" sz="1900" dirty="0">
              <a:effectLst/>
              <a:latin typeface="Times New Roman" panose="02020603050405020304" pitchFamily="18" charset="0"/>
              <a:ea typeface="Times New Roman" panose="02020603050405020304" pitchFamily="18" charset="0"/>
            </a:endParaRPr>
          </a:p>
          <a:p>
            <a:pPr marL="0" indent="0" algn="just">
              <a:buNone/>
            </a:pPr>
            <a:endParaRPr lang="en-IN" sz="19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01318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96834-256D-4B10-B714-D972E5A6ACB3}"/>
              </a:ext>
            </a:extLst>
          </p:cNvPr>
          <p:cNvSpPr>
            <a:spLocks noGrp="1"/>
          </p:cNvSpPr>
          <p:nvPr>
            <p:ph idx="1"/>
          </p:nvPr>
        </p:nvSpPr>
        <p:spPr>
          <a:xfrm>
            <a:off x="705034" y="129990"/>
            <a:ext cx="10515600" cy="6519385"/>
          </a:xfrm>
        </p:spPr>
        <p:txBody>
          <a:bodyPr>
            <a:noAutofit/>
          </a:bodyPr>
          <a:lstStyle/>
          <a:p>
            <a:pPr marL="342900" lvl="0" indent="-342900" algn="just">
              <a:buFont typeface="Symbol" panose="05050102010706020507" pitchFamily="18" charset="2"/>
              <a:buChar char=""/>
            </a:pPr>
            <a:endParaRPr lang="en-US" sz="1600" b="1" dirty="0">
              <a:effectLst/>
              <a:latin typeface="Times New Roman" panose="02020603050405020304" pitchFamily="18" charset="0"/>
              <a:ea typeface="Times New Roman" panose="02020603050405020304" pitchFamily="18" charset="0"/>
            </a:endParaRPr>
          </a:p>
          <a:p>
            <a:pPr marL="342900" indent="-342900" algn="just">
              <a:lnSpc>
                <a:spcPct val="17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The key feature of this project is that it is a onetime registration. Our project provides the facility of maintaining the details of the students. Admin logging in may also search any information put up by the students. This will also help in fast access procedures in placement related activities.</a:t>
            </a:r>
            <a:endParaRPr lang="en-US" sz="1600" b="1" dirty="0">
              <a:effectLst/>
              <a:latin typeface="Times New Roman" panose="02020603050405020304" pitchFamily="18" charset="0"/>
              <a:ea typeface="Times New Roman" panose="02020603050405020304" pitchFamily="18" charset="0"/>
            </a:endParaRPr>
          </a:p>
          <a:p>
            <a:pPr marL="342900" lvl="0" indent="-342900" algn="just">
              <a:lnSpc>
                <a:spcPct val="170000"/>
              </a:lnSpc>
              <a:buFont typeface="Symbol" panose="05050102010706020507" pitchFamily="18" charset="2"/>
              <a:buChar char=""/>
            </a:pPr>
            <a:r>
              <a:rPr lang="en-US" sz="1600" b="1" dirty="0">
                <a:effectLst/>
                <a:latin typeface="Times New Roman" panose="02020603050405020304" pitchFamily="18" charset="0"/>
                <a:ea typeface="Times New Roman" panose="02020603050405020304" pitchFamily="18" charset="0"/>
              </a:rPr>
              <a:t>Utilities according to specific user :</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70000"/>
              </a:lnSpc>
              <a:buFont typeface="+mj-lt"/>
              <a:buAutoNum type="arabicPeriod"/>
            </a:pPr>
            <a:r>
              <a:rPr lang="en-US" sz="1600" dirty="0">
                <a:effectLst/>
                <a:latin typeface="Times New Roman" panose="02020603050405020304" pitchFamily="18" charset="0"/>
                <a:ea typeface="Times New Roman" panose="02020603050405020304" pitchFamily="18" charset="0"/>
              </a:rPr>
              <a:t>Admin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Admin has the supreme power of the application.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Admin provides approval for students registration.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Admin is responsible for maintaining the whole system.</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Admin can delete any profile. </a:t>
            </a:r>
            <a:endParaRPr lang="en-IN" sz="1600" dirty="0">
              <a:effectLst/>
              <a:latin typeface="Times New Roman" panose="02020603050405020304" pitchFamily="18" charset="0"/>
              <a:ea typeface="Times New Roman" panose="02020603050405020304" pitchFamily="18" charset="0"/>
            </a:endParaRPr>
          </a:p>
          <a:p>
            <a:pPr marL="0" lvl="0" indent="0" algn="just">
              <a:lnSpc>
                <a:spcPct val="170000"/>
              </a:lnSpc>
              <a:buNone/>
            </a:pPr>
            <a:r>
              <a:rPr lang="en-US" sz="1600" dirty="0">
                <a:effectLst/>
                <a:latin typeface="Times New Roman" panose="02020603050405020304" pitchFamily="18" charset="0"/>
                <a:ea typeface="Times New Roman" panose="02020603050405020304" pitchFamily="18" charset="0"/>
              </a:rPr>
              <a:t>2. Student</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Student is the user if this application.</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New student needs to sign up with basic details.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Registered student can login using unique username and password.</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20000"/>
              </a:lnSpc>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rPr>
              <a:t>Student can update their profile information.</a:t>
            </a:r>
            <a:endParaRPr lang="en-IN" sz="1600" dirty="0">
              <a:effectLst/>
              <a:latin typeface="Times New Roman" panose="02020603050405020304" pitchFamily="18" charset="0"/>
              <a:ea typeface="Times New Roman" panose="02020603050405020304" pitchFamily="18" charset="0"/>
            </a:endParaRPr>
          </a:p>
          <a:p>
            <a:pPr marL="0" lvl="0" indent="0" algn="just">
              <a:lnSpc>
                <a:spcPct val="120000"/>
              </a:lnSpc>
              <a:buNone/>
            </a:pPr>
            <a:endParaRPr lang="en-IN" sz="1600" dirty="0">
              <a:effectLst/>
              <a:latin typeface="Times New Roman" panose="02020603050405020304" pitchFamily="18" charset="0"/>
              <a:ea typeface="Times New Roman" panose="02020603050405020304" pitchFamily="18" charset="0"/>
            </a:endParaRPr>
          </a:p>
          <a:p>
            <a:endParaRPr lang="en-IN" sz="1600" dirty="0"/>
          </a:p>
        </p:txBody>
      </p:sp>
    </p:spTree>
    <p:extLst>
      <p:ext uri="{BB962C8B-B14F-4D97-AF65-F5344CB8AC3E}">
        <p14:creationId xmlns:p14="http://schemas.microsoft.com/office/powerpoint/2010/main" val="1272544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06D4-CE53-4B50-BB84-BC607A8DA3DC}"/>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OBJECTIVE</a:t>
            </a:r>
            <a:endParaRPr lang="en-IN" u="sng" dirty="0">
              <a:solidFill>
                <a:srgbClr val="C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E419DB51-E600-4805-BD79-7B488C2F3649}"/>
              </a:ext>
            </a:extLst>
          </p:cNvPr>
          <p:cNvSpPr>
            <a:spLocks noGrp="1"/>
          </p:cNvSpPr>
          <p:nvPr>
            <p:ph idx="1"/>
          </p:nvPr>
        </p:nvSpPr>
        <p:spPr/>
        <p:txBody>
          <a:bodyPr>
            <a:normAutofit/>
          </a:bodyPr>
          <a:lstStyle/>
          <a:p>
            <a:pPr>
              <a:lnSpc>
                <a:spcPct val="150000"/>
              </a:lnSpc>
            </a:pPr>
            <a:r>
              <a:rPr lang="en-US" sz="2400" dirty="0">
                <a:latin typeface="Arial" panose="020B0604020202020204" pitchFamily="34" charset="0"/>
                <a:cs typeface="Arial" panose="020B0604020202020204" pitchFamily="34" charset="0"/>
              </a:rPr>
              <a:t>Help in fast access procedure in placement related activities.</a:t>
            </a:r>
          </a:p>
          <a:p>
            <a:pPr>
              <a:lnSpc>
                <a:spcPct val="150000"/>
              </a:lnSpc>
            </a:pPr>
            <a:r>
              <a:rPr lang="en-US" sz="2400" dirty="0">
                <a:latin typeface="Arial" panose="020B0604020202020204" pitchFamily="34" charset="0"/>
                <a:cs typeface="Arial" panose="020B0604020202020204" pitchFamily="34" charset="0"/>
              </a:rPr>
              <a:t>The facility of maintaining the details of the students.</a:t>
            </a:r>
          </a:p>
          <a:p>
            <a:pPr>
              <a:lnSpc>
                <a:spcPct val="150000"/>
              </a:lnSpc>
            </a:pPr>
            <a:r>
              <a:rPr lang="en-US" sz="2400" dirty="0">
                <a:latin typeface="Arial" panose="020B0604020202020204" pitchFamily="34" charset="0"/>
                <a:cs typeface="Arial" panose="020B0604020202020204" pitchFamily="34" charset="0"/>
              </a:rPr>
              <a:t>Time saving.</a:t>
            </a:r>
          </a:p>
          <a:p>
            <a:pPr>
              <a:lnSpc>
                <a:spcPct val="150000"/>
              </a:lnSpc>
            </a:pPr>
            <a:r>
              <a:rPr lang="en-US" sz="2400" dirty="0">
                <a:latin typeface="Arial" panose="020B0604020202020204" pitchFamily="34" charset="0"/>
                <a:cs typeface="Arial" panose="020B0604020202020204" pitchFamily="34" charset="0"/>
              </a:rPr>
              <a:t>Easily finding out the list of eligible students for company training and placement.</a:t>
            </a:r>
          </a:p>
        </p:txBody>
      </p:sp>
    </p:spTree>
    <p:extLst>
      <p:ext uri="{BB962C8B-B14F-4D97-AF65-F5344CB8AC3E}">
        <p14:creationId xmlns:p14="http://schemas.microsoft.com/office/powerpoint/2010/main" val="1846279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3329-DF25-459E-AC5B-22A11E8B0ADD}"/>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cs typeface="Arial" panose="020B0604020202020204" pitchFamily="34" charset="0"/>
              </a:rPr>
              <a:t>SOFTWARE REQUIREMENT</a:t>
            </a:r>
            <a:endParaRPr lang="en-IN" u="sng" dirty="0">
              <a:solidFill>
                <a:srgbClr val="C00000"/>
              </a:solidFill>
              <a:latin typeface="Algerian" panose="04020705040A02060702" pitchFamily="82" charset="0"/>
              <a:cs typeface="Arial" panose="020B0604020202020204" pitchFamily="34" charset="0"/>
            </a:endParaRPr>
          </a:p>
        </p:txBody>
      </p:sp>
      <p:sp>
        <p:nvSpPr>
          <p:cNvPr id="3" name="Content Placeholder 2">
            <a:extLst>
              <a:ext uri="{FF2B5EF4-FFF2-40B4-BE49-F238E27FC236}">
                <a16:creationId xmlns:a16="http://schemas.microsoft.com/office/drawing/2014/main" id="{9AA8EED0-8657-4102-84CD-DA86199C59D3}"/>
              </a:ext>
            </a:extLst>
          </p:cNvPr>
          <p:cNvSpPr>
            <a:spLocks noGrp="1"/>
          </p:cNvSpPr>
          <p:nvPr>
            <p:ph idx="1"/>
          </p:nvPr>
        </p:nvSpPr>
        <p:spPr>
          <a:xfrm>
            <a:off x="722790" y="1514906"/>
            <a:ext cx="10515600" cy="4894771"/>
          </a:xfrm>
        </p:spPr>
        <p:txBody>
          <a:bodyPr>
            <a:normAutofit/>
          </a:bodyPr>
          <a:lstStyle/>
          <a:p>
            <a:pPr marL="0" indent="0" algn="just">
              <a:spcBef>
                <a:spcPts val="5"/>
              </a:spcBef>
              <a:buNone/>
            </a:pPr>
            <a:r>
              <a:rPr lang="en-US" sz="18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spcBef>
                <a:spcPts val="5"/>
              </a:spcBef>
            </a:pPr>
            <a:r>
              <a:rPr lang="en-US" sz="1800" b="1" dirty="0">
                <a:effectLst/>
                <a:latin typeface="Times New Roman" panose="02020603050405020304" pitchFamily="18" charset="0"/>
                <a:ea typeface="Times New Roman" panose="02020603050405020304" pitchFamily="18" charset="0"/>
              </a:rPr>
              <a:t>Front end : </a:t>
            </a:r>
            <a:endParaRPr lang="en-IN" sz="1800"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Java/J2EE technologies (Servlet, JSP)</a:t>
            </a:r>
            <a:endParaRPr lang="en-IN" sz="1800" u="none" strike="noStrike"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HTML</a:t>
            </a:r>
            <a:endParaRPr lang="en-IN" sz="1800" u="none" strike="noStrike"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CSS</a:t>
            </a:r>
            <a:endParaRPr lang="en-IN" sz="1800" u="none" strike="noStrike"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JavaScript</a:t>
            </a:r>
            <a:endParaRPr lang="en-IN" sz="1800" u="none" strike="noStrike"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Bootstrap</a:t>
            </a:r>
            <a:endParaRPr lang="en-IN" sz="1800" u="none" strike="noStrike" dirty="0">
              <a:effectLst/>
              <a:latin typeface="Times New Roman" panose="02020603050405020304" pitchFamily="18" charset="0"/>
              <a:ea typeface="Times New Roman" panose="02020603050405020304" pitchFamily="18" charset="0"/>
            </a:endParaRPr>
          </a:p>
          <a:p>
            <a:pPr marL="0" lvl="0" indent="0" algn="just">
              <a:spcBef>
                <a:spcPts val="5"/>
              </a:spcBef>
              <a:spcAft>
                <a:spcPts val="0"/>
              </a:spcAft>
              <a:buNone/>
            </a:pPr>
            <a:r>
              <a:rPr lang="en-US" sz="1800" u="none" strike="noStrike" dirty="0">
                <a:effectLst/>
                <a:latin typeface="Times New Roman" panose="02020603050405020304" pitchFamily="18" charset="0"/>
                <a:ea typeface="Times New Roman" panose="02020603050405020304" pitchFamily="18" charset="0"/>
              </a:rPr>
              <a:t>	Hibernate</a:t>
            </a:r>
            <a:endParaRPr lang="en-IN" sz="1800" dirty="0">
              <a:effectLst/>
              <a:latin typeface="Times New Roman" panose="02020603050405020304" pitchFamily="18" charset="0"/>
              <a:ea typeface="Times New Roman" panose="02020603050405020304" pitchFamily="18" charset="0"/>
            </a:endParaRPr>
          </a:p>
          <a:p>
            <a:pPr algn="just"/>
            <a:r>
              <a:rPr lang="en-US" sz="1800" b="1" dirty="0">
                <a:effectLst/>
                <a:latin typeface="Times New Roman" panose="02020603050405020304" pitchFamily="18" charset="0"/>
                <a:ea typeface="Times New Roman" panose="02020603050405020304" pitchFamily="18" charset="0"/>
              </a:rPr>
              <a:t>Back</a:t>
            </a:r>
            <a:r>
              <a:rPr lang="en-US" sz="1800" b="1" spc="-1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end</a:t>
            </a:r>
            <a:r>
              <a:rPr lang="en-US" sz="1800" spc="-5" dirty="0">
                <a:effectLst/>
                <a:latin typeface="Times New Roman" panose="02020603050405020304" pitchFamily="18" charset="0"/>
                <a:ea typeface="Times New Roman" panose="02020603050405020304" pitchFamily="18" charset="0"/>
              </a:rPr>
              <a:t> </a:t>
            </a:r>
            <a:r>
              <a:rPr lang="en-US" sz="1800" b="1"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 </a:t>
            </a:r>
          </a:p>
          <a:p>
            <a:pPr marL="457200" lvl="1" indent="0" algn="just">
              <a:buNone/>
            </a:pPr>
            <a:r>
              <a:rPr lang="en-US" sz="1800" dirty="0">
                <a:effectLst/>
                <a:latin typeface="Times New Roman" panose="02020603050405020304" pitchFamily="18" charset="0"/>
                <a:ea typeface="Times New Roman" panose="02020603050405020304" pitchFamily="18" charset="0"/>
              </a:rPr>
              <a:t>	MySQL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workbench</a:t>
            </a:r>
            <a:r>
              <a:rPr lang="en-US" sz="1800" spc="-5" dirty="0">
                <a:effectLst/>
                <a:latin typeface="Times New Roman" panose="02020603050405020304" pitchFamily="18" charset="0"/>
                <a:ea typeface="Times New Roman" panose="02020603050405020304" pitchFamily="18" charset="0"/>
              </a:rPr>
              <a:t> </a:t>
            </a:r>
            <a:r>
              <a:rPr lang="en-US" sz="1800" spc="-5" dirty="0">
                <a:latin typeface="Times New Roman" panose="02020603050405020304" pitchFamily="18" charset="0"/>
                <a:ea typeface="Times New Roman" panose="02020603050405020304" pitchFamily="18" charset="0"/>
              </a:rPr>
              <a:t>5</a:t>
            </a:r>
            <a:r>
              <a:rPr lang="en-US" sz="1800" dirty="0">
                <a:effectLst/>
                <a:latin typeface="Times New Roman" panose="02020603050405020304" pitchFamily="18" charset="0"/>
                <a:ea typeface="Times New Roman" panose="02020603050405020304" pitchFamily="18" charset="0"/>
              </a:rPr>
              <a:t>.0.23CE</a:t>
            </a:r>
            <a:r>
              <a:rPr lang="en-US" sz="1400" dirty="0">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pPr marL="0" indent="0" algn="just">
              <a:spcBef>
                <a:spcPts val="50"/>
              </a:spcBef>
              <a:buNone/>
            </a:pPr>
            <a:endParaRPr lang="en-IN" sz="1800" dirty="0">
              <a:effectLst/>
              <a:latin typeface="Times New Roman" panose="02020603050405020304" pitchFamily="18" charset="0"/>
              <a:ea typeface="Times New Roman" panose="02020603050405020304" pitchFamily="18" charset="0"/>
            </a:endParaRPr>
          </a:p>
          <a:p>
            <a:pPr algn="just">
              <a:lnSpc>
                <a:spcPct val="100000"/>
              </a:lnSpc>
              <a:spcBef>
                <a:spcPts val="5"/>
              </a:spcBef>
            </a:pPr>
            <a:r>
              <a:rPr lang="en-US" sz="1800" b="1" dirty="0">
                <a:effectLst/>
                <a:latin typeface="Times New Roman" panose="02020603050405020304" pitchFamily="18" charset="0"/>
                <a:ea typeface="Times New Roman" panose="02020603050405020304" pitchFamily="18" charset="0"/>
              </a:rPr>
              <a:t>Middleware/Server : </a:t>
            </a:r>
            <a:endParaRPr lang="en-IN" sz="1800" dirty="0">
              <a:effectLst/>
              <a:latin typeface="Times New Roman" panose="02020603050405020304" pitchFamily="18" charset="0"/>
              <a:ea typeface="Times New Roman" panose="02020603050405020304" pitchFamily="18" charset="0"/>
            </a:endParaRPr>
          </a:p>
          <a:p>
            <a:pPr marL="0" indent="0" algn="just">
              <a:lnSpc>
                <a:spcPct val="100000"/>
              </a:lnSpc>
              <a:spcBef>
                <a:spcPts val="5"/>
              </a:spcBef>
              <a:buNone/>
            </a:pPr>
            <a:r>
              <a:rPr lang="en-US" sz="1800" dirty="0">
                <a:effectLst/>
                <a:latin typeface="Times New Roman" panose="02020603050405020304" pitchFamily="18" charset="0"/>
                <a:ea typeface="Times New Roman" panose="02020603050405020304" pitchFamily="18" charset="0"/>
              </a:rPr>
              <a:t>	Apache Tomcat v8.5. IDE: Eclipse IDE for Java EE</a:t>
            </a:r>
            <a:r>
              <a:rPr lang="en-US" sz="1800" spc="-3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Developers</a:t>
            </a:r>
            <a:endParaRPr lang="en-IN" sz="1800" dirty="0">
              <a:effectLst/>
              <a:latin typeface="Times New Roman" panose="02020603050405020304" pitchFamily="18" charset="0"/>
              <a:ea typeface="Times New Roman" panose="02020603050405020304" pitchFamily="18" charset="0"/>
            </a:endParaRPr>
          </a:p>
          <a:p>
            <a:pPr marL="0" indent="0" algn="just">
              <a:spcBef>
                <a:spcPts val="30"/>
              </a:spcBef>
              <a:buNone/>
            </a:pPr>
            <a:endParaRPr lang="en-IN" sz="1800" dirty="0">
              <a:effectLst/>
              <a:latin typeface="Times New Roman" panose="02020603050405020304" pitchFamily="18" charset="0"/>
              <a:ea typeface="Times New Roman" panose="02020603050405020304" pitchFamily="18" charset="0"/>
            </a:endParaRPr>
          </a:p>
          <a:p>
            <a:pPr algn="just"/>
            <a:r>
              <a:rPr lang="en-US" sz="1800" b="1" dirty="0">
                <a:effectLst/>
                <a:latin typeface="Times New Roman" panose="02020603050405020304" pitchFamily="18" charset="0"/>
                <a:ea typeface="Times New Roman" panose="02020603050405020304" pitchFamily="18" charset="0"/>
              </a:rPr>
              <a:t>Browser:</a:t>
            </a:r>
            <a:r>
              <a:rPr lang="en-US" sz="1800" b="1" spc="3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Best result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Google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Chrome</a:t>
            </a:r>
          </a:p>
          <a:p>
            <a:pPr marL="0" indent="0" algn="just">
              <a:buNone/>
            </a:pPr>
            <a:endParaRPr lang="en-IN" sz="1800" dirty="0">
              <a:effectLst/>
              <a:latin typeface="Times New Roman" panose="02020603050405020304" pitchFamily="18" charset="0"/>
              <a:ea typeface="Times New Roman" panose="02020603050405020304" pitchFamily="18" charset="0"/>
            </a:endParaRPr>
          </a:p>
          <a:p>
            <a:pPr algn="just">
              <a:spcBef>
                <a:spcPts val="5"/>
              </a:spcBef>
            </a:pPr>
            <a:r>
              <a:rPr lang="en-US" sz="1800" b="1" dirty="0">
                <a:effectLst/>
                <a:latin typeface="Times New Roman" panose="02020603050405020304" pitchFamily="18" charset="0"/>
                <a:ea typeface="Times New Roman" panose="02020603050405020304" pitchFamily="18" charset="0"/>
              </a:rPr>
              <a:t>Operating System:</a:t>
            </a:r>
            <a:r>
              <a:rPr lang="en-US" sz="1800" b="1" spc="3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Window</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10.</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2569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B13B-1493-476B-AB19-19A6BA586EA8}"/>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 Home</a:t>
            </a:r>
            <a:br>
              <a:rPr lang="en-US" u="sng" dirty="0">
                <a:solidFill>
                  <a:srgbClr val="C00000"/>
                </a:solidFill>
                <a:latin typeface="Algerian" panose="04020705040A02060702" pitchFamily="82" charset="0"/>
              </a:rPr>
            </a:br>
            <a:endParaRPr lang="en-IN" u="sng" dirty="0">
              <a:solidFill>
                <a:srgbClr val="C00000"/>
              </a:solidFill>
              <a:latin typeface="Algerian" panose="04020705040A02060702" pitchFamily="82" charset="0"/>
            </a:endParaRPr>
          </a:p>
        </p:txBody>
      </p:sp>
      <p:pic>
        <p:nvPicPr>
          <p:cNvPr id="15" name="Content Placeholder 14">
            <a:extLst>
              <a:ext uri="{FF2B5EF4-FFF2-40B4-BE49-F238E27FC236}">
                <a16:creationId xmlns:a16="http://schemas.microsoft.com/office/drawing/2014/main" id="{8AD216C9-AFF0-4E47-A52B-9BC1024B1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446" y="1816295"/>
            <a:ext cx="8789436" cy="4351338"/>
          </a:xfrm>
        </p:spPr>
      </p:pic>
    </p:spTree>
    <p:extLst>
      <p:ext uri="{BB962C8B-B14F-4D97-AF65-F5344CB8AC3E}">
        <p14:creationId xmlns:p14="http://schemas.microsoft.com/office/powerpoint/2010/main" val="139844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1080-63AF-4546-91C3-586214F41A4E}"/>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Register</a:t>
            </a:r>
            <a:endParaRPr lang="en-IN" u="sng" dirty="0">
              <a:solidFill>
                <a:srgbClr val="C00000"/>
              </a:solidFill>
              <a:latin typeface="Algerian" panose="04020705040A02060702" pitchFamily="82" charset="0"/>
            </a:endParaRPr>
          </a:p>
        </p:txBody>
      </p:sp>
      <p:pic>
        <p:nvPicPr>
          <p:cNvPr id="9" name="Content Placeholder 8">
            <a:extLst>
              <a:ext uri="{FF2B5EF4-FFF2-40B4-BE49-F238E27FC236}">
                <a16:creationId xmlns:a16="http://schemas.microsoft.com/office/drawing/2014/main" id="{E6A7CB8E-0D96-4A57-8B7C-879F3F11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98" y="1825625"/>
            <a:ext cx="8307463" cy="4500530"/>
          </a:xfrm>
        </p:spPr>
      </p:pic>
    </p:spTree>
    <p:extLst>
      <p:ext uri="{BB962C8B-B14F-4D97-AF65-F5344CB8AC3E}">
        <p14:creationId xmlns:p14="http://schemas.microsoft.com/office/powerpoint/2010/main" val="2611235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2572-31CD-4998-B657-3D50FDC42E72}"/>
              </a:ext>
            </a:extLst>
          </p:cNvPr>
          <p:cNvSpPr>
            <a:spLocks noGrp="1"/>
          </p:cNvSpPr>
          <p:nvPr>
            <p:ph type="title"/>
          </p:nvPr>
        </p:nvSpPr>
        <p:spPr/>
        <p:txBody>
          <a:bodyPr/>
          <a:lstStyle/>
          <a:p>
            <a:pPr algn="ctr"/>
            <a:r>
              <a:rPr lang="en-US" u="sng" dirty="0">
                <a:solidFill>
                  <a:srgbClr val="C00000"/>
                </a:solidFill>
                <a:latin typeface="Algerian" panose="04020705040A02060702" pitchFamily="82" charset="0"/>
              </a:rPr>
              <a:t>Address</a:t>
            </a:r>
            <a:endParaRPr lang="en-IN" u="sng" dirty="0">
              <a:solidFill>
                <a:srgbClr val="C00000"/>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9DBAFCBA-4F95-46E5-8BA8-218AA5FEC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759" y="1900270"/>
            <a:ext cx="8808097" cy="4351338"/>
          </a:xfrm>
        </p:spPr>
      </p:pic>
    </p:spTree>
    <p:extLst>
      <p:ext uri="{BB962C8B-B14F-4D97-AF65-F5344CB8AC3E}">
        <p14:creationId xmlns:p14="http://schemas.microsoft.com/office/powerpoint/2010/main" val="2687480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516</Words>
  <Application>Microsoft Office PowerPoint</Application>
  <PresentationFormat>Widescreen</PresentationFormat>
  <Paragraphs>77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Calibri</vt:lpstr>
      <vt:lpstr>Calibri Light</vt:lpstr>
      <vt:lpstr>Georgia</vt:lpstr>
      <vt:lpstr>Symbol</vt:lpstr>
      <vt:lpstr>Times New Roman</vt:lpstr>
      <vt:lpstr>Office Theme</vt:lpstr>
      <vt:lpstr>PowerPoint Presentation</vt:lpstr>
      <vt:lpstr>OUTLINE</vt:lpstr>
      <vt:lpstr>INTRODUCTION</vt:lpstr>
      <vt:lpstr>PowerPoint Presentation</vt:lpstr>
      <vt:lpstr>OBJECTIVE</vt:lpstr>
      <vt:lpstr>SOFTWARE REQUIREMENT</vt:lpstr>
      <vt:lpstr> Home </vt:lpstr>
      <vt:lpstr>Register</vt:lpstr>
      <vt:lpstr>Address</vt:lpstr>
      <vt:lpstr>Education Details</vt:lpstr>
      <vt:lpstr>Candidate Detail</vt:lpstr>
      <vt:lpstr>Login</vt:lpstr>
      <vt:lpstr>Sign Up</vt:lpstr>
      <vt:lpstr>Admin Portal</vt:lpstr>
      <vt:lpstr>Eligible Student</vt:lpstr>
      <vt:lpstr>Student Portal</vt:lpstr>
      <vt:lpstr> Company Details</vt:lpstr>
      <vt:lpstr>Placement Registration</vt:lpstr>
      <vt:lpstr>Registration Successful</vt:lpstr>
      <vt:lpstr>Student Personal details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DHIRAJ LOKHANDE</dc:creator>
  <cp:lastModifiedBy>gunjanbalpande1805@outlook.com</cp:lastModifiedBy>
  <cp:revision>21</cp:revision>
  <dcterms:created xsi:type="dcterms:W3CDTF">2021-10-28T09:48:40Z</dcterms:created>
  <dcterms:modified xsi:type="dcterms:W3CDTF">2021-10-29T01:56:02Z</dcterms:modified>
</cp:coreProperties>
</file>